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57" r:id="rId16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4C65"/>
    <a:srgbClr val="A50307"/>
    <a:srgbClr val="133A61"/>
    <a:srgbClr val="8F0305"/>
    <a:srgbClr val="FFFFFF"/>
    <a:srgbClr val="D365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D7AC3CCA-C797-4891-BE02-D94E43425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2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0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A622F4A-43B4-4859-B615-CD93E61813C7}" type="datetime1">
              <a:rPr lang="de-DE" smtClean="0"/>
              <a:t>10.04.2024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6E8539F-9881-48F5-86EB-3D9AD40CB4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2821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908494F-00AE-4B8F-ABFD-0E3D090B9FD5}" type="datetime1">
              <a:rPr lang="de-DE" noProof="0" smtClean="0"/>
              <a:t>10.04.2024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F3E6AC-EE2A-4D92-BFD4-7D35F37B4FE2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967903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649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05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de-DE"/>
              <a:t>1 – Bild einfügen &gt;&gt; Format &gt;&gt; In den Hintergrund</a:t>
            </a:r>
          </a:p>
          <a:p>
            <a:pPr rtl="0"/>
            <a:r>
              <a:rPr lang="de-DE"/>
              <a:t>2 – Zitat hinzufügen &gt;&gt; Autor hinzufügen &gt;&gt; Text an Bild anpassen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240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89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82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679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541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34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61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178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0839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55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525800-3F15-46E1-990C-A4BA7B98F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525345"/>
            <a:ext cx="6801320" cy="1737361"/>
          </a:xfrm>
        </p:spPr>
        <p:txBody>
          <a:bodyPr rtlCol="0" anchor="ctr" anchorCtr="0"/>
          <a:lstStyle>
            <a:lvl1pPr algn="ctr">
              <a:defRPr sz="60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743F79B5-FBA1-49BD-9095-A9BB6A021A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1256" y="4534872"/>
            <a:ext cx="3392543" cy="1737360"/>
          </a:xfrm>
        </p:spPr>
        <p:txBody>
          <a:bodyPr rtlCol="0" anchor="ctr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8607C96-5153-4190-BA97-E8AF588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807D85-CC06-4ADD-B8F9-22801D648478}" type="datetime1">
              <a:rPr lang="de-DE" noProof="0" smtClean="0"/>
              <a:t>10.04.2024</a:t>
            </a:fld>
            <a:endParaRPr lang="de-DE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80822120-61A5-4970-B9BF-8B608253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51A66616-AA6A-422C-9360-1D12495E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1550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2DFCFD2-DF13-4F02-BBD5-B68B09056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9656"/>
            <a:ext cx="10515600" cy="3408893"/>
          </a:xfrm>
        </p:spPr>
        <p:txBody>
          <a:bodyPr rtlCol="0" anchor="t" anchorCtr="0"/>
          <a:lstStyle>
            <a:lvl1pPr algn="ctr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ED78B1F9-6755-42E5-8F50-0B945D273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3C373B-A86B-4C2C-A249-DC0E1991200F}" type="datetime1">
              <a:rPr lang="de-DE" noProof="0" smtClean="0"/>
              <a:t>10.04.2024</a:t>
            </a:fld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0A0B890C-0CB4-4A98-9943-9C2257BF3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805844CD-8F1F-4298-A223-C4256A6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6" name="Inhaltsplatzhalter 1">
            <a:extLst>
              <a:ext uri="{FF2B5EF4-FFF2-40B4-BE49-F238E27FC236}">
                <a16:creationId xmlns="" xmlns:a16="http://schemas.microsoft.com/office/drawing/2014/main" id="{F84B6337-F0FA-40DA-A205-42E63B13ADB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1352550" y="6150952"/>
            <a:ext cx="9486900" cy="515492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 rtl="0"/>
            <a:r>
              <a:rPr lang="de-DE" sz="2000" noProof="0">
                <a:solidFill>
                  <a:schemeClr val="bg1"/>
                </a:solidFill>
              </a:rPr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236358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HR BENUTZERDEFINIERTES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CB1329DF-B16C-4958-8120-1F3D8DD9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18C20C-F7AE-4E50-B437-FEEF02A9DF80}" type="datetime1">
              <a:rPr lang="de-DE" noProof="0" smtClean="0"/>
              <a:t>10.04.2024</a:t>
            </a:fld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5DA38D7F-2A7C-4C62-B3BC-1DB1A460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E38DAFEE-0ED4-43C2-8025-5961460D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7" name="Inhaltsplatzhalter 6">
            <a:extLst>
              <a:ext uri="{FF2B5EF4-FFF2-40B4-BE49-F238E27FC236}">
                <a16:creationId xmlns="" xmlns:a16="http://schemas.microsoft.com/office/drawing/2014/main" id="{EAE23B48-0D16-412C-BC69-B41C4F2AC70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5784726"/>
            <a:ext cx="10515600" cy="365125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de-DE" noProof="0"/>
              <a:t>Autor hier hinzufügen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06D0385B-605F-4AEB-B2CD-DA707D355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5335879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5157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8607C96-5153-4190-BA97-E8AF588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9A0066-3D52-48D9-82F5-A3EFFE760D21}" type="datetime1">
              <a:rPr lang="de-DE" noProof="0" smtClean="0"/>
              <a:t>10.04.2024</a:t>
            </a:fld>
            <a:endParaRPr lang="de-DE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80822120-61A5-4970-B9BF-8B608253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51A66616-AA6A-422C-9360-1D12495E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7" name="Titel 6">
            <a:extLst>
              <a:ext uri="{FF2B5EF4-FFF2-40B4-BE49-F238E27FC236}">
                <a16:creationId xmlns="" xmlns:a16="http://schemas.microsoft.com/office/drawing/2014/main" id="{7588C331-B180-41FC-8DD2-82D2B1615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7595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es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8">
            <a:extLst>
              <a:ext uri="{FF2B5EF4-FFF2-40B4-BE49-F238E27FC236}">
                <a16:creationId xmlns="" xmlns:a16="http://schemas.microsoft.com/office/drawing/2014/main" id="{9BBF8640-DE64-4B60-867F-0CBE26BD00A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2365864" y="6114929"/>
            <a:ext cx="9486900" cy="435466"/>
          </a:xfrm>
        </p:spPr>
        <p:txBody>
          <a:bodyPr rtlCol="0">
            <a:normAutofit/>
          </a:bodyPr>
          <a:lstStyle>
            <a:lvl1pPr algn="r">
              <a:defRPr i="0"/>
            </a:lvl1pPr>
          </a:lstStyle>
          <a:p>
            <a:pPr marL="0" lvl="0" indent="0" algn="r" rtl="0">
              <a:buNone/>
            </a:pPr>
            <a:r>
              <a:rPr lang="de-DE" sz="2000" i="1" noProof="0">
                <a:solidFill>
                  <a:schemeClr val="bg1"/>
                </a:solidFill>
                <a:cs typeface="Segoe UI" panose="020B0502040204020203" pitchFamily="34" charset="0"/>
              </a:rPr>
              <a:t>Textmasterformate bearbeiten</a:t>
            </a:r>
          </a:p>
          <a:p>
            <a:pPr marL="0" lvl="1" indent="0" algn="r" rtl="0">
              <a:buNone/>
            </a:pPr>
            <a:r>
              <a:rPr lang="de-DE" sz="2000" i="1" noProof="0">
                <a:solidFill>
                  <a:schemeClr val="bg1"/>
                </a:solidFill>
                <a:cs typeface="Segoe UI" panose="020B0502040204020203" pitchFamily="34" charset="0"/>
              </a:rPr>
              <a:t>Zweite Ebene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="" xmlns:a16="http://schemas.microsoft.com/office/drawing/2014/main" id="{D0D19A04-6F0F-4BFC-8AD6-19F13EE10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511" y="149470"/>
            <a:ext cx="5838825" cy="6456912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1258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_zentri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82E9B749-F2BE-45BB-B34D-42D465670D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2550" y="4626244"/>
            <a:ext cx="9486900" cy="521485"/>
          </a:xfrm>
        </p:spPr>
        <p:txBody>
          <a:bodyPr rtlCol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17F2E03-8BBF-4A9C-A004-C3807BB5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18A329-3CE6-4A92-B30C-B19BA61BC78F}" type="datetime1">
              <a:rPr lang="de-DE" noProof="0" smtClean="0"/>
              <a:t>10.04.2024</a:t>
            </a:fld>
            <a:endParaRPr lang="de-DE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886C8BC3-3FA7-4F23-B793-4F5DA208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E7CEF240-DD06-4F27-8707-2E6A5349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0A6EB33C-1430-4381-BC10-3C6BC5D2A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2550" y="1476375"/>
            <a:ext cx="9486900" cy="1708527"/>
          </a:xfrm>
        </p:spPr>
        <p:txBody>
          <a:bodyPr rtlCol="0" anchor="t" anchorCtr="0"/>
          <a:lstStyle>
            <a:lvl1pPr algn="ctr">
              <a:defRPr i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7672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0FFBF3B-53AB-4D7D-9C4D-42E1E229B7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0900"/>
            <a:ext cx="10515600" cy="1929666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FD185FE0-A783-42CA-BED0-EFB6F496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9A2A50-E9FB-49BB-878C-5103CD644B8B}" type="datetime1">
              <a:rPr lang="de-DE" noProof="0" smtClean="0"/>
              <a:t>10.04.2024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DFC15A3E-54C3-4563-B93A-9E56494A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9" name="Inhaltsplatzhalter 8">
            <a:extLst>
              <a:ext uri="{FF2B5EF4-FFF2-40B4-BE49-F238E27FC236}">
                <a16:creationId xmlns="" xmlns:a16="http://schemas.microsoft.com/office/drawing/2014/main" id="{CB9ECD06-D58A-422E-8343-17796E69861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31381" y="5918200"/>
            <a:ext cx="9515475" cy="438150"/>
          </a:xfrm>
        </p:spPr>
        <p:txBody>
          <a:bodyPr rtlCol="0">
            <a:noAutofit/>
          </a:bodyPr>
          <a:lstStyle>
            <a:lvl1pPr marL="0" indent="0" algn="r">
              <a:buNone/>
              <a:defRPr sz="2000">
                <a:latin typeface="+mn-lt"/>
              </a:defRPr>
            </a:lvl1pPr>
            <a:lvl2pPr marL="457200" indent="0" algn="r">
              <a:buNone/>
              <a:defRPr sz="2000">
                <a:latin typeface="+mn-lt"/>
              </a:defRPr>
            </a:lvl2pPr>
            <a:lvl3pPr marL="914400" indent="0" algn="r">
              <a:buNone/>
              <a:defRPr sz="2000">
                <a:latin typeface="+mn-lt"/>
              </a:defRPr>
            </a:lvl3pPr>
            <a:lvl4pPr marL="1371600" indent="0" algn="r">
              <a:buNone/>
              <a:defRPr sz="2000">
                <a:latin typeface="+mn-lt"/>
              </a:defRPr>
            </a:lvl4pPr>
            <a:lvl5pPr marL="1828800" indent="0" algn="r">
              <a:buNone/>
              <a:defRPr sz="2000">
                <a:latin typeface="+mn-lt"/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3397416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unt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128A89E-076E-497A-A4CE-93C75C166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49" y="3825024"/>
            <a:ext cx="11391499" cy="2096880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5710B449-15E4-41C1-A0BD-6916BD2B1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E99CFC-98C5-46E3-A4DD-DE534E6DF8D9}" type="datetime1">
              <a:rPr lang="de-DE" noProof="0" smtClean="0"/>
              <a:t>10.04.2024</a:t>
            </a:fld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300FF690-36F7-4631-8284-EB23B592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74050B4F-6E15-4AA2-9669-EE44D3A5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6" name="Inhaltsplatzhalter 1">
            <a:extLst>
              <a:ext uri="{FF2B5EF4-FFF2-40B4-BE49-F238E27FC236}">
                <a16:creationId xmlns="" xmlns:a16="http://schemas.microsoft.com/office/drawing/2014/main" id="{73C8662D-2189-4802-AEE5-20470C02D13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2199874" y="5927196"/>
            <a:ext cx="9486900" cy="474294"/>
          </a:xfrm>
          <a:ln>
            <a:noFill/>
          </a:ln>
        </p:spPr>
        <p:txBody>
          <a:bodyPr rtlCol="0">
            <a:normAutofit/>
          </a:bodyPr>
          <a:lstStyle>
            <a:lvl1pPr algn="r">
              <a:defRPr/>
            </a:lvl1pPr>
          </a:lstStyle>
          <a:p>
            <a:pPr lvl="0" algn="r" rtl="0"/>
            <a:r>
              <a:rPr lang="de-DE" sz="2000" noProof="0">
                <a:solidFill>
                  <a:schemeClr val="bg1"/>
                </a:solidFill>
              </a:rPr>
              <a:t>Textmasterformate bearbeiten</a:t>
            </a:r>
          </a:p>
          <a:p>
            <a:pPr lvl="1" algn="r" rtl="0"/>
            <a:r>
              <a:rPr lang="de-DE" sz="2000" noProof="0">
                <a:solidFill>
                  <a:schemeClr val="bg1"/>
                </a:solidFill>
              </a:rPr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3876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ben Untertitel unt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8756786-C55B-4499-B117-765B616E6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499" y="288393"/>
            <a:ext cx="11772899" cy="1492782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1779DCA2-4B74-4315-832D-46FA2360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3B4BB8-48AC-4F92-AF86-E9D3B5FA265A}" type="datetime1">
              <a:rPr lang="de-DE" noProof="0" smtClean="0"/>
              <a:t>10.04.2024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72B348AC-EF4F-4C4C-B8BB-FE76E2A7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9" name="Inhaltsplatzhalter 8">
            <a:extLst>
              <a:ext uri="{FF2B5EF4-FFF2-40B4-BE49-F238E27FC236}">
                <a16:creationId xmlns="" xmlns:a16="http://schemas.microsoft.com/office/drawing/2014/main" id="{F2170172-F7C2-49C7-9A19-1829816338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43450" y="6265863"/>
            <a:ext cx="7153275" cy="455612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12319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ben und Untertitel unt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3CB6272-9C66-4BAF-ADB2-BB960F570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927" y="285749"/>
            <a:ext cx="10588873" cy="3011365"/>
          </a:xfrm>
        </p:spPr>
        <p:txBody>
          <a:bodyPr rtlCol="0" anchor="t" anchorCtr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8C1F3AE6-2CF4-4F8E-9A91-243A57993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B36E7D-77BF-48B7-B095-42DD6E1C312A}" type="datetime1">
              <a:rPr lang="de-DE" noProof="0" smtClean="0"/>
              <a:t>10.04.2024</a:t>
            </a:fld>
            <a:endParaRPr lang="de-DE" noProof="0"/>
          </a:p>
        </p:txBody>
      </p:sp>
      <p:sp>
        <p:nvSpPr>
          <p:cNvPr id="9" name="Inhaltsplatzhalter 8">
            <a:extLst>
              <a:ext uri="{FF2B5EF4-FFF2-40B4-BE49-F238E27FC236}">
                <a16:creationId xmlns="" xmlns:a16="http://schemas.microsoft.com/office/drawing/2014/main" id="{D0BEF955-A913-4A15-AB41-00128DC34D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238375" y="6169024"/>
            <a:ext cx="9505950" cy="365125"/>
          </a:xfrm>
        </p:spPr>
        <p:txBody>
          <a:bodyPr rtlCol="0">
            <a:noAutofit/>
          </a:bodyPr>
          <a:lstStyle>
            <a:lvl1pPr marL="0" indent="0" algn="r">
              <a:buNone/>
              <a:defRPr sz="2000"/>
            </a:lvl1pPr>
            <a:lvl2pPr marL="457200" indent="0" algn="r">
              <a:buNone/>
              <a:defRPr sz="2000"/>
            </a:lvl2pPr>
            <a:lvl3pPr marL="914400" indent="0" algn="r">
              <a:buNone/>
              <a:defRPr sz="2000"/>
            </a:lvl3pPr>
            <a:lvl4pPr marL="1371600" indent="0" algn="r">
              <a:buNone/>
              <a:defRPr sz="2000"/>
            </a:lvl4pPr>
            <a:lvl5pPr marL="1828800" indent="0" algn="r">
              <a:buNone/>
              <a:defRPr sz="20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88698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ntrierter 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01FABF6-BCBB-4979-A429-A8C53EAF4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781" y="365125"/>
            <a:ext cx="11014435" cy="3616325"/>
          </a:xfrm>
        </p:spPr>
        <p:txBody>
          <a:bodyPr rtlCol="0" anchor="t" anchorCtr="0"/>
          <a:lstStyle>
            <a:lvl1pPr algn="ctr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B7940B77-ABE7-4DC7-A608-AB1779437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B37DC5-77DB-4361-B446-0600D46201B1}" type="datetime1">
              <a:rPr lang="de-DE" noProof="0" smtClean="0"/>
              <a:t>10.04.2024</a:t>
            </a:fld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54FD022E-97C1-4D08-B1C8-18C6109D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A0B26426-C17F-4D34-BD4F-CE33FA0E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9" name="Inhaltsplatzhalter 8">
            <a:extLst>
              <a:ext uri="{FF2B5EF4-FFF2-40B4-BE49-F238E27FC236}">
                <a16:creationId xmlns="" xmlns:a16="http://schemas.microsoft.com/office/drawing/2014/main" id="{89B21A59-00E0-403F-9E1E-43C43756FD4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52550" y="6154738"/>
            <a:ext cx="94869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52892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C98AF8F-58B2-467F-936E-70379C1AF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8241"/>
            <a:ext cx="10515600" cy="3184559"/>
          </a:xfrm>
        </p:spPr>
        <p:txBody>
          <a:bodyPr rtlCol="0" anchor="t" anchorCtr="0"/>
          <a:lstStyle>
            <a:lvl1pPr algn="ctr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="" xmlns:a16="http://schemas.microsoft.com/office/drawing/2014/main" id="{137D3DA5-DEEF-48AD-9A16-584B27F8F84A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6286500" y="6264341"/>
            <a:ext cx="5686425" cy="593660"/>
          </a:xfrm>
        </p:spPr>
        <p:txBody>
          <a:bodyPr rtlCol="0">
            <a:normAutofit/>
          </a:bodyPr>
          <a:lstStyle>
            <a:lvl1pPr algn="r">
              <a:defRPr/>
            </a:lvl1pPr>
          </a:lstStyle>
          <a:p>
            <a:pPr lvl="0" rtl="0"/>
            <a:r>
              <a:rPr lang="de-DE" sz="2000" noProof="0">
                <a:solidFill>
                  <a:schemeClr val="bg1"/>
                </a:solidFill>
              </a:rPr>
              <a:t>Textmasterformate bearbeiten</a:t>
            </a:r>
          </a:p>
          <a:p>
            <a:pPr lvl="1" rtl="0"/>
            <a:r>
              <a:rPr lang="de-DE" sz="2000" noProof="0">
                <a:solidFill>
                  <a:schemeClr val="bg1"/>
                </a:solidFill>
              </a:rPr>
              <a:t>Zweite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63E7DB53-9696-4FC5-8680-97ED3448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0D0F18-8E15-426C-9D31-40FF60204EF7}" type="datetime1">
              <a:rPr lang="de-DE" noProof="0" smtClean="0"/>
              <a:t>10.04.2024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2324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03A7392F-E7D2-4A39-807C-4C1FA9A6B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B3A378D9-08E4-41E7-939E-2E0E01EBB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042F172-C3C6-4A0C-97B7-CF180AF1F4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B4FA10C-0263-46D5-AC6B-85B28E3502C6}" type="datetime1">
              <a:rPr lang="de-DE" noProof="0" smtClean="0"/>
              <a:t>10.04.2024</a:t>
            </a:fld>
            <a:endParaRPr lang="de-DE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29726816-EA09-41F0-A09E-B1EAD7327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50563D7D-8BF2-4394-9E04-BAABFC04C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D164B4E-BB64-4235-AA14-F42088F189EC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0731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de-de/article/bearbeiten-ihrer-schul-pr%c3%a4sentation-44445997-6769-4d44-8b30-f9e3050adbfb?omkt=de-DE&amp;ui=de-DE&amp;rs=de-DE&amp;ad=D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tx1">
                <a:lumMod val="65000"/>
                <a:lumOff val="3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hteck 7" descr="dekoratives Element">
            <a:extLst>
              <a:ext uri="{FF2B5EF4-FFF2-40B4-BE49-F238E27FC236}">
                <a16:creationId xmlns="" xmlns:a16="http://schemas.microsoft.com/office/drawing/2014/main" id="{559AE206-7EBA-4D33-8BC9-9D8158553F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7702C792-936D-4B4D-BAA1-39B609046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516" y="4536381"/>
            <a:ext cx="6006969" cy="1737360"/>
          </a:xfrm>
        </p:spPr>
        <p:txBody>
          <a:bodyPr rtlCol="0" anchor="ctr">
            <a:noAutofit/>
          </a:bodyPr>
          <a:lstStyle/>
          <a:p>
            <a:pPr algn="r" rtl="0"/>
            <a:r>
              <a:rPr lang="de-DE" sz="4400" dirty="0" smtClean="0">
                <a:solidFill>
                  <a:schemeClr val="bg1"/>
                </a:solidFill>
                <a:cs typeface="Segoe UI" panose="020B0502040204020203" pitchFamily="34" charset="0"/>
              </a:rPr>
              <a:t/>
            </a:r>
            <a:br>
              <a:rPr lang="de-DE" sz="4400" dirty="0" smtClean="0">
                <a:solidFill>
                  <a:schemeClr val="bg1"/>
                </a:solidFill>
                <a:cs typeface="Segoe UI" panose="020B0502040204020203" pitchFamily="34" charset="0"/>
              </a:rPr>
            </a:br>
            <a:r>
              <a:rPr lang="de-DE" sz="4400" dirty="0" smtClean="0">
                <a:solidFill>
                  <a:schemeClr val="bg1"/>
                </a:solidFill>
                <a:cs typeface="Segoe UI" panose="020B0502040204020203" pitchFamily="34" charset="0"/>
              </a:rPr>
              <a:t>Die zweite Chance!</a:t>
            </a:r>
            <a:br>
              <a:rPr lang="de-DE" sz="4400" dirty="0" smtClean="0">
                <a:solidFill>
                  <a:schemeClr val="bg1"/>
                </a:solidFill>
                <a:cs typeface="Segoe UI" panose="020B0502040204020203" pitchFamily="34" charset="0"/>
              </a:rPr>
            </a:br>
            <a:r>
              <a:rPr lang="de-DE" sz="4400" dirty="0" smtClean="0">
                <a:solidFill>
                  <a:schemeClr val="bg1"/>
                </a:solidFill>
                <a:cs typeface="Segoe UI" panose="020B0502040204020203" pitchFamily="34" charset="0"/>
              </a:rPr>
              <a:t>Aus Alt mach Neu!</a:t>
            </a:r>
            <a:endParaRPr lang="de-DE" sz="4400" dirty="0">
              <a:solidFill>
                <a:schemeClr val="bg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2A2C1EC0-BDC8-41DC-A622-271C07FB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34872"/>
            <a:ext cx="3392537" cy="1727835"/>
          </a:xfrm>
        </p:spPr>
        <p:txBody>
          <a:bodyPr rtlCol="0" anchor="ctr">
            <a:normAutofit/>
          </a:bodyPr>
          <a:lstStyle/>
          <a:p>
            <a:pPr algn="l" rtl="0">
              <a:lnSpc>
                <a:spcPct val="110000"/>
              </a:lnSpc>
            </a:pPr>
            <a:r>
              <a:rPr lang="de-DE" sz="2200" dirty="0" smtClean="0">
                <a:solidFill>
                  <a:schemeClr val="bg1"/>
                </a:solidFill>
                <a:cs typeface="Segoe UI" panose="020B0502040204020203" pitchFamily="34" charset="0"/>
              </a:rPr>
              <a:t>Partizipative Umgestaltung des Außengeländes</a:t>
            </a:r>
          </a:p>
          <a:p>
            <a:pPr algn="l" rtl="0">
              <a:lnSpc>
                <a:spcPct val="110000"/>
              </a:lnSpc>
            </a:pPr>
            <a:endParaRPr lang="de-DE" sz="2200" dirty="0">
              <a:solidFill>
                <a:schemeClr val="bg1"/>
              </a:solidFill>
            </a:endParaRPr>
          </a:p>
        </p:txBody>
      </p:sp>
      <p:cxnSp>
        <p:nvCxnSpPr>
          <p:cNvPr id="18" name="Gerader Verbinder 17" descr="dekoratives Element">
            <a:extLst>
              <a:ext uri="{FF2B5EF4-FFF2-40B4-BE49-F238E27FC236}">
                <a16:creationId xmlns="" xmlns:a16="http://schemas.microsoft.com/office/drawing/2014/main" id="{9E8E38ED-369A-44C2-B635-0BED0E48A6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 descr="dekoratives Element">
            <a:extLst>
              <a:ext uri="{FF2B5EF4-FFF2-40B4-BE49-F238E27FC236}">
                <a16:creationId xmlns="" xmlns:a16="http://schemas.microsoft.com/office/drawing/2014/main" id="{6437D937-A7F1-4011-92B4-328E5BE1B1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LVR-Zertifikatskurs 2023/2024 Leitungs-und </a:t>
            </a:r>
            <a:r>
              <a:rPr kumimoji="0" lang="de-DE" sz="1800" b="0" i="0" u="none" strike="noStrike" kern="1200" cap="none" spc="0" normalizeH="0" baseline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Organisations</a:t>
            </a:r>
            <a:endParaRPr kumimoji="0" lang="de-DE" sz="1800" b="0" i="0" u="none" strike="noStrike" kern="1200" cap="none" spc="0" normalizeH="0" baseline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kompetenzen</a:t>
            </a:r>
            <a:r>
              <a:rPr kumimoji="0" lang="de-DE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 descr="dekoratives Element">
            <a:extLst>
              <a:ext uri="{FF2B5EF4-FFF2-40B4-BE49-F238E27FC236}">
                <a16:creationId xmlns="" xmlns:a16="http://schemas.microsoft.com/office/drawing/2014/main" id="{B672F332-AF08-46C6-94F0-77684310D7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 descr="dekoratives Element">
            <a:extLst>
              <a:ext uri="{FF2B5EF4-FFF2-40B4-BE49-F238E27FC236}">
                <a16:creationId xmlns="" xmlns:a16="http://schemas.microsoft.com/office/drawing/2014/main" id="{34244EF8-D73A-40E1-BE73-D46E6B4B04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ihandform: Form 15" descr="dekoratives Element">
            <a:extLst>
              <a:ext uri="{FF2B5EF4-FFF2-40B4-BE49-F238E27FC236}">
                <a16:creationId xmlns="" xmlns:a16="http://schemas.microsoft.com/office/drawing/2014/main" id="{AB84D7E8-4ECB-42D7-ADBF-01689B0F24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Abschlussprojekt von Nadine Czyrnik</a:t>
            </a:r>
            <a:endParaRPr kumimoji="0" lang="de-DE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4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childkrötenreise ">
            <a:extLst>
              <a:ext uri="{FF2B5EF4-FFF2-40B4-BE49-F238E27FC236}">
                <a16:creationId xmlns="" xmlns:a16="http://schemas.microsoft.com/office/drawing/2014/main" id="{8B53DFA4-51A9-49E0-A7E1-C6D4BFDD0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"/>
          <a:stretch/>
        </p:blipFill>
        <p:spPr>
          <a:xfrm>
            <a:off x="7648" y="0"/>
            <a:ext cx="12204000" cy="6875482"/>
          </a:xfrm>
          <a:prstGeom prst="rect">
            <a:avLst/>
          </a:prstGeom>
        </p:spPr>
      </p:pic>
      <p:sp>
        <p:nvSpPr>
          <p:cNvPr id="5" name="Rechteck: Abgerundete Ecken 4" descr="dekoratives Element">
            <a:extLst>
              <a:ext uri="{FF2B5EF4-FFF2-40B4-BE49-F238E27FC236}">
                <a16:creationId xmlns="" xmlns:a16="http://schemas.microsoft.com/office/drawing/2014/main" id="{3F1C3BC9-355B-40D1-86CA-7D31F9A5B7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white">
          <a:xfrm>
            <a:off x="1034473" y="2711094"/>
            <a:ext cx="10123054" cy="648000"/>
          </a:xfrm>
          <a:prstGeom prst="roundRect">
            <a:avLst>
              <a:gd name="adj" fmla="val 10787"/>
            </a:avLst>
          </a:prstGeom>
          <a:solidFill>
            <a:srgbClr val="133A61">
              <a:alpha val="26000"/>
            </a:srgbClr>
          </a:solidFill>
          <a:ln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AA06F5BC-C327-4B84-98EC-949A3566C7BE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838200" y="229656"/>
            <a:ext cx="10515600" cy="3668089"/>
          </a:xfrm>
        </p:spPr>
        <p:txBody>
          <a:bodyPr rtlCol="0">
            <a:normAutofit/>
          </a:bodyPr>
          <a:lstStyle/>
          <a:p>
            <a:pPr rtl="0"/>
            <a:r>
              <a:rPr lang="en-US" sz="2800" dirty="0" err="1" smtClean="0"/>
              <a:t>Gib</a:t>
            </a:r>
            <a:r>
              <a:rPr lang="en-US" sz="2800" dirty="0" smtClean="0"/>
              <a:t> der </a:t>
            </a:r>
            <a:br>
              <a:rPr lang="en-US" sz="2800" dirty="0" smtClean="0"/>
            </a:br>
            <a:r>
              <a:rPr lang="en-US" sz="2800" dirty="0" err="1" smtClean="0"/>
              <a:t>Natur</a:t>
            </a:r>
            <a:r>
              <a:rPr lang="en-US" sz="2800" dirty="0" smtClean="0"/>
              <a:t> den</a:t>
            </a:r>
            <a:br>
              <a:rPr lang="en-US" sz="2800" dirty="0" smtClean="0"/>
            </a:br>
            <a:r>
              <a:rPr lang="en-US" sz="2800" dirty="0" err="1" smtClean="0"/>
              <a:t>Raum</a:t>
            </a:r>
            <a:r>
              <a:rPr lang="en-US" sz="2800" dirty="0" smtClean="0"/>
              <a:t>, </a:t>
            </a:r>
            <a:br>
              <a:rPr lang="en-US" sz="2800" dirty="0" smtClean="0"/>
            </a:br>
            <a:r>
              <a:rPr lang="en-US" sz="2800" dirty="0" smtClean="0"/>
              <a:t>den </a:t>
            </a:r>
            <a:r>
              <a:rPr lang="en-US" sz="2800" dirty="0" err="1" smtClean="0"/>
              <a:t>sie</a:t>
            </a:r>
            <a:r>
              <a:rPr lang="en-US" sz="2800" dirty="0" smtClean="0"/>
              <a:t> </a:t>
            </a:r>
            <a:r>
              <a:rPr lang="en-US" sz="2800" dirty="0" err="1" smtClean="0"/>
              <a:t>zum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err="1" smtClean="0"/>
              <a:t>Leben</a:t>
            </a:r>
            <a:r>
              <a:rPr lang="en-US" sz="2800" dirty="0" smtClean="0"/>
              <a:t> </a:t>
            </a:r>
            <a:r>
              <a:rPr lang="en-US" sz="2800" dirty="0" err="1" smtClean="0"/>
              <a:t>braucht</a:t>
            </a:r>
            <a:r>
              <a:rPr lang="en-US" sz="2800" dirty="0" smtClean="0"/>
              <a:t>!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Sei</a:t>
            </a:r>
            <a:r>
              <a:rPr lang="en-US" sz="2800" dirty="0" smtClean="0"/>
              <a:t> </a:t>
            </a:r>
            <a:r>
              <a:rPr lang="en-US" sz="2800" dirty="0" err="1" smtClean="0"/>
              <a:t>umsichtig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5C1DE2F-A945-4DE9-80C0-A8D4AF4C4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lvl="0" indent="0" algn="ctr" rtl="0">
              <a:buNone/>
            </a:pPr>
            <a:r>
              <a:rPr lang="de" sz="2000" dirty="0" smtClean="0">
                <a:solidFill>
                  <a:prstClr val="white"/>
                </a:solidFill>
              </a:rPr>
              <a:t>Handle mit </a:t>
            </a:r>
            <a:r>
              <a:rPr lang="de" sz="2000" dirty="0" smtClean="0">
                <a:solidFill>
                  <a:prstClr val="white"/>
                </a:solidFill>
              </a:rPr>
              <a:t>Bedacht</a:t>
            </a:r>
            <a:r>
              <a:rPr lang="de" sz="2000" dirty="0" smtClean="0">
                <a:solidFill>
                  <a:prstClr val="white"/>
                </a:solidFill>
              </a:rPr>
              <a:t>! </a:t>
            </a:r>
            <a:endParaRPr lang="de" sz="2000" dirty="0">
              <a:solidFill>
                <a:prstClr val="white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1243" y="1033815"/>
            <a:ext cx="6858004" cy="47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8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A16CCA-01F0-4810-B8DF-BC2350DE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05913"/>
          </a:xfrm>
        </p:spPr>
        <p:txBody>
          <a:bodyPr rtlCol="0"/>
          <a:lstStyle/>
          <a:p>
            <a:pPr rtl="0"/>
            <a:r>
              <a:rPr lang="de-DE" dirty="0"/>
              <a:t>&lt;FÜGEN SIE HIER IHR ZITAT EIN&gt;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06" y="365125"/>
            <a:ext cx="9826388" cy="5622877"/>
          </a:xfrm>
        </p:spPr>
      </p:pic>
      <p:sp>
        <p:nvSpPr>
          <p:cNvPr id="5" name="Textfeld 4"/>
          <p:cNvSpPr txBox="1"/>
          <p:nvPr/>
        </p:nvSpPr>
        <p:spPr>
          <a:xfrm>
            <a:off x="1665027" y="6196084"/>
            <a:ext cx="8625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              </a:t>
            </a:r>
            <a:r>
              <a:rPr lang="de-DE" sz="2400" dirty="0" smtClean="0"/>
              <a:t>Die Liebe zum Detail, einfach schön.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30827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" sz="2000" b="1" u="sng" dirty="0" smtClean="0"/>
              <a:t>Vielen Dank an Angelina,Mira,Sophia,Elsa,Mirabella,Victoria und Ananya</a:t>
            </a:r>
            <a:endParaRPr lang="de" sz="2000" b="1" u="sng" dirty="0"/>
          </a:p>
        </p:txBody>
      </p:sp>
      <p:sp>
        <p:nvSpPr>
          <p:cNvPr id="8" name="Textfeld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547813" y="2459503"/>
            <a:ext cx="9096374" cy="3436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de" sz="3600" u="sng" dirty="0" smtClean="0"/>
              <a:t>Wir können nur eine kurze Distanz in die Zukunft blicken, aber dort können wir eine Menge sehen, was getan werden muss.</a:t>
            </a:r>
          </a:p>
          <a:p>
            <a:pPr algn="ctr" rtl="0"/>
            <a:endParaRPr lang="de" sz="36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Gorilla">
            <a:extLst>
              <a:ext uri="{FF2B5EF4-FFF2-40B4-BE49-F238E27FC236}">
                <a16:creationId xmlns="" xmlns:a16="http://schemas.microsoft.com/office/drawing/2014/main" id="{319C5782-16AC-4EAC-B845-524F43E27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: Abgerundete Ecken 4" descr="dekoratives Element">
            <a:extLst>
              <a:ext uri="{FF2B5EF4-FFF2-40B4-BE49-F238E27FC236}">
                <a16:creationId xmlns="" xmlns:a16="http://schemas.microsoft.com/office/drawing/2014/main" id="{6C3DF05D-FBDD-4A74-AA17-0E4851074D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151236" y="3087743"/>
            <a:ext cx="1474364" cy="435466"/>
          </a:xfrm>
          <a:prstGeom prst="roundRect">
            <a:avLst>
              <a:gd name="adj" fmla="val 50000"/>
            </a:avLst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</p:txBody>
      </p:sp>
      <p:sp>
        <p:nvSpPr>
          <p:cNvPr id="2" name="Inhaltsplatzhalter 1">
            <a:extLst>
              <a:ext uri="{FF2B5EF4-FFF2-40B4-BE49-F238E27FC236}">
                <a16:creationId xmlns="" xmlns:a16="http://schemas.microsoft.com/office/drawing/2014/main" id="{99FE8492-F5C3-43D4-B659-A88210F4E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0" lvl="0" indent="0" rtl="0">
              <a:buNone/>
            </a:pPr>
            <a:r>
              <a:rPr lang="de-DE" sz="3200" dirty="0">
                <a:solidFill>
                  <a:prstClr val="white"/>
                </a:solidFill>
                <a:cs typeface="Segoe UI" panose="020B0502040204020203" pitchFamily="34" charset="0"/>
              </a:rPr>
              <a:t>f</a:t>
            </a:r>
            <a:r>
              <a:rPr lang="de-DE" sz="3200" dirty="0" smtClean="0">
                <a:solidFill>
                  <a:prstClr val="white"/>
                </a:solidFill>
                <a:cs typeface="Segoe UI" panose="020B0502040204020203" pitchFamily="34" charset="0"/>
              </a:rPr>
              <a:t>ühren ans Ziel, packen wir es an!</a:t>
            </a:r>
            <a:endParaRPr lang="de-DE" sz="3200" dirty="0">
              <a:solidFill>
                <a:prstClr val="white"/>
              </a:solidFill>
              <a:cs typeface="Segoe UI" panose="020B0502040204020203" pitchFamily="34" charset="0"/>
            </a:endParaRPr>
          </a:p>
          <a:p>
            <a:pPr marL="0" lvl="0" indent="0" rtl="0">
              <a:buNone/>
            </a:pPr>
            <a:endParaRPr lang="de-DE" sz="2000" dirty="0">
              <a:solidFill>
                <a:prstClr val="white"/>
              </a:solidFill>
            </a:endParaRPr>
          </a:p>
          <a:p>
            <a:pPr lvl="0" rtl="0"/>
            <a:endParaRPr lang="de-DE" sz="2000" dirty="0">
              <a:solidFill>
                <a:prstClr val="black"/>
              </a:solidFill>
            </a:endParaRPr>
          </a:p>
          <a:p>
            <a:pPr rtl="0"/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33FCE194-C2FC-4B54-9C2D-F4826B48854C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27512" y="149470"/>
            <a:ext cx="7532634" cy="6456912"/>
          </a:xfrm>
        </p:spPr>
        <p:txBody>
          <a:bodyPr rtlCol="0">
            <a:normAutofit/>
          </a:bodyPr>
          <a:lstStyle/>
          <a:p>
            <a:pPr lvl="0" rtl="0">
              <a:spcBef>
                <a:spcPts val="1000"/>
              </a:spcBef>
            </a:pPr>
            <a:r>
              <a:rPr lang="de-DE" b="1" i="1" dirty="0" smtClean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>Willst du etwas verändern</a:t>
            </a:r>
            <a:r>
              <a:rPr lang="de-DE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>?</a:t>
            </a:r>
            <a:br>
              <a:rPr lang="de-DE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de-DE" sz="28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lang="de-DE" sz="54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/>
            </a:r>
            <a:br>
              <a:rPr lang="de-DE" sz="54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de-DE" sz="54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/>
            </a:r>
            <a:br>
              <a:rPr lang="de-DE" sz="54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de-DE" sz="54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/>
            </a:r>
            <a:br>
              <a:rPr lang="de-DE" sz="54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de-DE" sz="1800" i="1" dirty="0" smtClean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>Auch kleine Erfolge</a:t>
            </a:r>
            <a:r>
              <a:rPr lang="de-DE" sz="18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/>
            </a:r>
            <a:br>
              <a:rPr lang="de-DE" sz="18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de-DE" sz="28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/>
            </a:r>
            <a:br>
              <a:rPr lang="de-DE" sz="28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de-DE" sz="28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/>
            </a:r>
            <a:br>
              <a:rPr lang="de-DE" sz="28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de-DE" sz="28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/>
            </a:r>
            <a:br>
              <a:rPr lang="de-DE" sz="28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de-DE" sz="2800" i="1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63" y="1883391"/>
            <a:ext cx="7125867" cy="417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Wasserfall">
            <a:extLst>
              <a:ext uri="{FF2B5EF4-FFF2-40B4-BE49-F238E27FC236}">
                <a16:creationId xmlns="" xmlns:a16="http://schemas.microsoft.com/office/drawing/2014/main" id="{3D1CF72C-D70E-4BB6-9FC7-57ECE5D5C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pieren 4" descr="Rechteck">
            <a:extLst>
              <a:ext uri="{FF2B5EF4-FFF2-40B4-BE49-F238E27FC236}">
                <a16:creationId xmlns="" xmlns:a16="http://schemas.microsoft.com/office/drawing/2014/main" id="{CA3A90AD-1CD8-41D2-936B-337F9C4B5729}"/>
              </a:ext>
            </a:extLst>
          </p:cNvPr>
          <p:cNvGrpSpPr/>
          <p:nvPr/>
        </p:nvGrpSpPr>
        <p:grpSpPr bwMode="white">
          <a:xfrm>
            <a:off x="942974" y="1680156"/>
            <a:ext cx="10306051" cy="3427557"/>
            <a:chOff x="942974" y="742950"/>
            <a:chExt cx="10306051" cy="3076576"/>
          </a:xfrm>
        </p:grpSpPr>
        <p:cxnSp>
          <p:nvCxnSpPr>
            <p:cNvPr id="6" name="Gerader Verbinder 5">
              <a:extLst>
                <a:ext uri="{FF2B5EF4-FFF2-40B4-BE49-F238E27FC236}">
                  <a16:creationId xmlns="" xmlns:a16="http://schemas.microsoft.com/office/drawing/2014/main" id="{39F3A2BB-40C1-42CA-A4A3-4A1D3D9187CC}"/>
                </a:ext>
              </a:extLst>
            </p:cNvPr>
            <p:cNvCxnSpPr/>
            <p:nvPr/>
          </p:nvCxnSpPr>
          <p:spPr bwMode="white">
            <a:xfrm>
              <a:off x="9182100" y="752475"/>
              <a:ext cx="2066925" cy="0"/>
            </a:xfrm>
            <a:prstGeom prst="line">
              <a:avLst/>
            </a:prstGeom>
            <a:ln>
              <a:solidFill>
                <a:schemeClr val="bg1">
                  <a:alpha val="63000"/>
                </a:schemeClr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="" xmlns:a16="http://schemas.microsoft.com/office/drawing/2014/main" id="{A94F1E25-ED74-4D7A-B245-5EB4CCB3BC1C}"/>
                </a:ext>
              </a:extLst>
            </p:cNvPr>
            <p:cNvCxnSpPr>
              <a:cxnSpLocks/>
            </p:cNvCxnSpPr>
            <p:nvPr/>
          </p:nvCxnSpPr>
          <p:spPr bwMode="white">
            <a:xfrm>
              <a:off x="11249025" y="742950"/>
              <a:ext cx="0" cy="3076575"/>
            </a:xfrm>
            <a:prstGeom prst="line">
              <a:avLst/>
            </a:prstGeom>
            <a:ln>
              <a:solidFill>
                <a:schemeClr val="bg1">
                  <a:alpha val="63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>
              <a:extLst>
                <a:ext uri="{FF2B5EF4-FFF2-40B4-BE49-F238E27FC236}">
                  <a16:creationId xmlns="" xmlns:a16="http://schemas.microsoft.com/office/drawing/2014/main" id="{322E6A9B-9018-4F00-97AA-854FDCF8CDAD}"/>
                </a:ext>
              </a:extLst>
            </p:cNvPr>
            <p:cNvCxnSpPr>
              <a:cxnSpLocks/>
            </p:cNvCxnSpPr>
            <p:nvPr/>
          </p:nvCxnSpPr>
          <p:spPr bwMode="white">
            <a:xfrm flipV="1">
              <a:off x="942975" y="762000"/>
              <a:ext cx="0" cy="3057525"/>
            </a:xfrm>
            <a:prstGeom prst="line">
              <a:avLst/>
            </a:prstGeom>
            <a:ln>
              <a:solidFill>
                <a:schemeClr val="bg1">
                  <a:alpha val="63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="" xmlns:a16="http://schemas.microsoft.com/office/drawing/2014/main" id="{4BCCD207-4A0F-4D3D-9325-E03163EC28D6}"/>
                </a:ext>
              </a:extLst>
            </p:cNvPr>
            <p:cNvCxnSpPr/>
            <p:nvPr/>
          </p:nvCxnSpPr>
          <p:spPr bwMode="white">
            <a:xfrm>
              <a:off x="942974" y="762000"/>
              <a:ext cx="2209800" cy="0"/>
            </a:xfrm>
            <a:prstGeom prst="straightConnector1">
              <a:avLst/>
            </a:prstGeom>
            <a:ln>
              <a:solidFill>
                <a:schemeClr val="bg1">
                  <a:alpha val="63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="" xmlns:a16="http://schemas.microsoft.com/office/drawing/2014/main" id="{D70C3325-BB31-4612-9C80-94B32B592862}"/>
                </a:ext>
              </a:extLst>
            </p:cNvPr>
            <p:cNvCxnSpPr>
              <a:cxnSpLocks/>
            </p:cNvCxnSpPr>
            <p:nvPr/>
          </p:nvCxnSpPr>
          <p:spPr bwMode="white">
            <a:xfrm>
              <a:off x="8460509" y="3819525"/>
              <a:ext cx="2784206" cy="0"/>
            </a:xfrm>
            <a:prstGeom prst="line">
              <a:avLst/>
            </a:prstGeom>
            <a:ln>
              <a:solidFill>
                <a:schemeClr val="bg1">
                  <a:alpha val="63000"/>
                </a:schemeClr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>
              <a:extLst>
                <a:ext uri="{FF2B5EF4-FFF2-40B4-BE49-F238E27FC236}">
                  <a16:creationId xmlns="" xmlns:a16="http://schemas.microsoft.com/office/drawing/2014/main" id="{A3833A57-3DDD-41F3-88A1-C20FCAA46845}"/>
                </a:ext>
              </a:extLst>
            </p:cNvPr>
            <p:cNvCxnSpPr>
              <a:cxnSpLocks/>
            </p:cNvCxnSpPr>
            <p:nvPr/>
          </p:nvCxnSpPr>
          <p:spPr bwMode="white">
            <a:xfrm>
              <a:off x="942974" y="3819526"/>
              <a:ext cx="2908590" cy="0"/>
            </a:xfrm>
            <a:prstGeom prst="straightConnector1">
              <a:avLst/>
            </a:prstGeom>
            <a:ln>
              <a:solidFill>
                <a:schemeClr val="bg1">
                  <a:alpha val="63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Inhaltsplatzhalter 1">
            <a:extLst>
              <a:ext uri="{FF2B5EF4-FFF2-40B4-BE49-F238E27FC236}">
                <a16:creationId xmlns="" xmlns:a16="http://schemas.microsoft.com/office/drawing/2014/main" id="{4FD4BF03-E100-4A65-A25D-CC84A186D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50" y="4846969"/>
            <a:ext cx="9486900" cy="521485"/>
          </a:xfrm>
        </p:spPr>
        <p:txBody>
          <a:bodyPr rtlCol="0">
            <a:normAutofit/>
          </a:bodyPr>
          <a:lstStyle/>
          <a:p>
            <a:pPr lvl="0" rtl="0"/>
            <a:r>
              <a:rPr lang="de-DE" sz="1800" i="1" dirty="0">
                <a:solidFill>
                  <a:prstClr val="white"/>
                </a:solidFill>
                <a:cs typeface="Segoe UI" panose="020B0502040204020203" pitchFamily="34" charset="0"/>
              </a:rPr>
              <a:t>u</a:t>
            </a:r>
            <a:r>
              <a:rPr lang="de-DE" sz="1800" i="1" dirty="0" smtClean="0">
                <a:solidFill>
                  <a:prstClr val="white"/>
                </a:solidFill>
                <a:cs typeface="Segoe UI" panose="020B0502040204020203" pitchFamily="34" charset="0"/>
              </a:rPr>
              <a:t>nd halte das zu Verändernde fest! </a:t>
            </a:r>
            <a:endParaRPr lang="de-DE" sz="1800" i="1" dirty="0">
              <a:solidFill>
                <a:prstClr val="white"/>
              </a:solidFill>
              <a:cs typeface="Segoe UI" panose="020B0502040204020203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98DA4ED5-D2AA-4A50-8739-CBD0C97716D0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085857" y="1263946"/>
            <a:ext cx="10020286" cy="3248779"/>
          </a:xfrm>
        </p:spPr>
        <p:txBody>
          <a:bodyPr rtlCol="0">
            <a:noAutofit/>
          </a:bodyPr>
          <a:lstStyle/>
          <a:p>
            <a:pPr rtl="0"/>
            <a:r>
              <a:rPr lang="de-DE" sz="4000" dirty="0" smtClean="0">
                <a:solidFill>
                  <a:schemeClr val="bg1"/>
                </a:solidFill>
              </a:rPr>
              <a:t>Schau genau…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82227" y="1276979"/>
            <a:ext cx="6857998" cy="430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Partikel">
            <a:extLst>
              <a:ext uri="{FF2B5EF4-FFF2-40B4-BE49-F238E27FC236}">
                <a16:creationId xmlns="" xmlns:a16="http://schemas.microsoft.com/office/drawing/2014/main" id="{BB329AFD-4001-4225-B4F5-525CAC516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: Abgerundete Ecken 4" descr="dekoratives Element">
            <a:extLst>
              <a:ext uri="{FF2B5EF4-FFF2-40B4-BE49-F238E27FC236}">
                <a16:creationId xmlns="" xmlns:a16="http://schemas.microsoft.com/office/drawing/2014/main" id="{6BCD240D-7765-4D41-B29A-20F970E993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black">
          <a:xfrm flipV="1">
            <a:off x="721885" y="638419"/>
            <a:ext cx="10748230" cy="2133356"/>
          </a:xfrm>
          <a:prstGeom prst="roundRect">
            <a:avLst>
              <a:gd name="adj" fmla="val 4901"/>
            </a:avLst>
          </a:prstGeom>
          <a:solidFill>
            <a:srgbClr val="000000">
              <a:alpha val="50000"/>
            </a:srgbClr>
          </a:solidFill>
          <a:ln w="50800" cmpd="tri">
            <a:gradFill>
              <a:gsLst>
                <a:gs pos="0">
                  <a:schemeClr val="bg1">
                    <a:alpha val="62000"/>
                    <a:lumMod val="0"/>
                    <a:lumOff val="100000"/>
                  </a:schemeClr>
                </a:gs>
                <a:gs pos="74000">
                  <a:schemeClr val="bg1">
                    <a:lumMod val="65000"/>
                  </a:schemeClr>
                </a:gs>
                <a:gs pos="83000">
                  <a:schemeClr val="bg1">
                    <a:lumMod val="85000"/>
                  </a:schemeClr>
                </a:gs>
                <a:gs pos="100000">
                  <a:schemeClr val="bg1">
                    <a:lumMod val="97000"/>
                    <a:lumOff val="3000"/>
                  </a:schemeClr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254A7A9C-0AAA-4611-87EF-0C38B5743643}"/>
              </a:ext>
            </a:extLst>
          </p:cNvPr>
          <p:cNvSpPr>
            <a:spLocks noGrp="1"/>
          </p:cNvSpPr>
          <p:nvPr>
            <p:ph type="title"/>
          </p:nvPr>
        </p:nvSpPr>
        <p:spPr bwMode="white"/>
        <p:txBody>
          <a:bodyPr rtlCol="0"/>
          <a:lstStyle/>
          <a:p>
            <a:pPr rtl="0"/>
            <a:r>
              <a:rPr lang="de-DE" sz="3200" dirty="0" smtClean="0">
                <a:solidFill>
                  <a:prstClr val="white"/>
                </a:solidFill>
              </a:rPr>
              <a:t>Deine Ideen führen zu einem wunderschönen Ergebnis!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FEA721E7-E5B9-4F85-B142-89E9E2F0C6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rtlCol="0"/>
          <a:lstStyle/>
          <a:p>
            <a:pPr rtl="0"/>
            <a:r>
              <a:rPr lang="de-DE" i="1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de-DE" i="1" dirty="0" smtClean="0">
                <a:solidFill>
                  <a:schemeClr val="bg1"/>
                </a:solidFill>
                <a:cs typeface="Segoe UI" panose="020B0502040204020203" pitchFamily="34" charset="0"/>
              </a:rPr>
              <a:t>Sei kreativ, nimm dir Zeit!</a:t>
            </a:r>
            <a:endParaRPr lang="de-DE" i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rtl="0"/>
            <a:endParaRPr lang="de-DE" i="1" dirty="0">
              <a:solidFill>
                <a:schemeClr val="bg1"/>
              </a:solidFill>
            </a:endParaRPr>
          </a:p>
          <a:p>
            <a:pPr rtl="0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85" y="2889264"/>
            <a:ext cx="5910927" cy="39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chreiben ">
            <a:extLst>
              <a:ext uri="{FF2B5EF4-FFF2-40B4-BE49-F238E27FC236}">
                <a16:creationId xmlns="" xmlns:a16="http://schemas.microsoft.com/office/drawing/2014/main" id="{CE1293AF-DFA5-4882-8DAC-72FBB3B375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D0B417D1-E745-44E0-B2CA-BB184EC46CFC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33374" y="3429000"/>
            <a:ext cx="11391499" cy="2492904"/>
          </a:xfrm>
        </p:spPr>
        <p:txBody>
          <a:bodyPr rtlCol="0">
            <a:noAutofit/>
          </a:bodyPr>
          <a:lstStyle/>
          <a:p>
            <a:pPr algn="ctr" rtl="0">
              <a:lnSpc>
                <a:spcPct val="60000"/>
              </a:lnSpc>
            </a:pPr>
            <a:r>
              <a:rPr lang="de-DE" sz="16600" dirty="0">
                <a:solidFill>
                  <a:prstClr val="white"/>
                </a:solidFill>
                <a:latin typeface="Edwardian Script ITC" panose="030303020407070D0804" pitchFamily="66" charset="0"/>
              </a:rPr>
              <a:t>          </a:t>
            </a:r>
            <a:r>
              <a:rPr lang="de-DE" sz="8000" dirty="0">
                <a:solidFill>
                  <a:prstClr val="white"/>
                </a:solidFill>
                <a:latin typeface="Brush Script MT" panose="03060802040406070304" pitchFamily="66" charset="0"/>
              </a:rPr>
              <a:t/>
            </a:r>
            <a:br>
              <a:rPr lang="de-DE" sz="8000" dirty="0">
                <a:solidFill>
                  <a:prstClr val="white"/>
                </a:solidFill>
                <a:latin typeface="Brush Script MT" panose="03060802040406070304" pitchFamily="66" charset="0"/>
              </a:rPr>
            </a:br>
            <a:r>
              <a:rPr lang="de-DE" sz="8000" dirty="0">
                <a:solidFill>
                  <a:prstClr val="white"/>
                </a:solidFill>
                <a:latin typeface="Brush Script MT" panose="03060802040406070304" pitchFamily="66" charset="0"/>
              </a:rPr>
              <a:t>     </a:t>
            </a:r>
            <a:r>
              <a:rPr lang="de-DE" sz="48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Auch wenn es mal anstrengend ist…</a:t>
            </a:r>
            <a:endParaRPr lang="de-DE" sz="4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7A69C07-E345-4689-9860-2FCD3A595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149" y="5927196"/>
            <a:ext cx="9486900" cy="474294"/>
          </a:xfrm>
        </p:spPr>
        <p:txBody>
          <a:bodyPr rtlCol="0">
            <a:normAutofit/>
          </a:bodyPr>
          <a:lstStyle/>
          <a:p>
            <a:pPr marL="0" lvl="0" indent="0" rtl="0">
              <a:buNone/>
            </a:pPr>
            <a:r>
              <a:rPr lang="de-DE" sz="2000" dirty="0" smtClean="0">
                <a:solidFill>
                  <a:prstClr val="white"/>
                </a:solidFill>
              </a:rPr>
              <a:t>Verliere niemals die Freude!</a:t>
            </a:r>
            <a:endParaRPr lang="de-DE" sz="2000" dirty="0">
              <a:solidFill>
                <a:prstClr val="white"/>
              </a:solidFill>
            </a:endParaRPr>
          </a:p>
          <a:p>
            <a:pPr marL="0" lvl="0" indent="0" algn="ctr" rtl="0">
              <a:buNone/>
            </a:pPr>
            <a:endParaRPr lang="de-DE" sz="2000" dirty="0">
              <a:solidFill>
                <a:prstClr val="white"/>
              </a:solidFill>
            </a:endParaRPr>
          </a:p>
          <a:p>
            <a:pPr rt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347" y="-251847"/>
            <a:ext cx="4967785" cy="548950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2602" y="-841612"/>
            <a:ext cx="4967787" cy="665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eben ist mehr als ein Traum">
            <a:extLst>
              <a:ext uri="{FF2B5EF4-FFF2-40B4-BE49-F238E27FC236}">
                <a16:creationId xmlns="" xmlns:a16="http://schemas.microsoft.com/office/drawing/2014/main" id="{B99A6FFA-B70B-4097-9627-DE6F35845E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erz 5" descr="dekoratives Element">
            <a:extLst>
              <a:ext uri="{FF2B5EF4-FFF2-40B4-BE49-F238E27FC236}">
                <a16:creationId xmlns="" xmlns:a16="http://schemas.microsoft.com/office/drawing/2014/main" id="{79655F8C-3E1D-4408-BA7C-0519E3F236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8953643" y="366629"/>
            <a:ext cx="1008000" cy="756000"/>
          </a:xfrm>
          <a:prstGeom prst="heart">
            <a:avLst/>
          </a:prstGeom>
          <a:solidFill>
            <a:srgbClr val="CE4C6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</p:txBody>
      </p:sp>
      <p:sp>
        <p:nvSpPr>
          <p:cNvPr id="5" name="Plakette 4" descr="dekoratives Element">
            <a:extLst>
              <a:ext uri="{FF2B5EF4-FFF2-40B4-BE49-F238E27FC236}">
                <a16:creationId xmlns="" xmlns:a16="http://schemas.microsoft.com/office/drawing/2014/main" id="{AC5200D4-8B2A-41A9-B189-2F439370ED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6296024" y="1390650"/>
            <a:ext cx="5629275" cy="819149"/>
          </a:xfrm>
          <a:prstGeom prst="plaque">
            <a:avLst/>
          </a:prstGeom>
          <a:solidFill>
            <a:srgbClr val="CE4C6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C38E29-99A9-4C89-9829-FE556E01FE64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90499" y="288392"/>
            <a:ext cx="11772899" cy="1788057"/>
          </a:xfrm>
        </p:spPr>
        <p:txBody>
          <a:bodyPr rtlCol="0"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de-DE" sz="3600" dirty="0">
                <a:solidFill>
                  <a:prstClr val="white"/>
                </a:solidFill>
                <a:latin typeface="Gill Sans MT" panose="020B0502020104020203" pitchFamily="34" charset="0"/>
              </a:rPr>
              <a:t>Sicherlich </a:t>
            </a:r>
            <a:r>
              <a:rPr lang="de-DE" sz="36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sind es nicht immer die schönste Arbeiten…</a:t>
            </a:r>
            <a:br>
              <a:rPr lang="de-DE" sz="3600" dirty="0" smtClean="0">
                <a:solidFill>
                  <a:prstClr val="white"/>
                </a:solidFill>
                <a:latin typeface="Gill Sans MT" panose="020B0502020104020203" pitchFamily="34" charset="0"/>
              </a:rPr>
            </a:br>
            <a:r>
              <a:rPr lang="de-DE" sz="36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                                                verliere niemals dein Lächeln</a:t>
            </a:r>
            <a:endParaRPr lang="de-DE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F6AEC5C-EFB6-4A08-B209-B5664399F7A1}"/>
              </a:ext>
            </a:extLst>
          </p:cNvPr>
          <p:cNvSpPr>
            <a:spLocks noGrp="1"/>
          </p:cNvSpPr>
          <p:nvPr>
            <p:ph sz="quarter" idx="13"/>
          </p:nvPr>
        </p:nvSpPr>
        <p:spPr bwMode="white">
          <a:xfrm>
            <a:off x="3759200" y="6265863"/>
            <a:ext cx="8137525" cy="455612"/>
          </a:xfrm>
        </p:spPr>
        <p:txBody>
          <a:bodyPr rtlCol="0"/>
          <a:lstStyle/>
          <a:p>
            <a:pPr lvl="0" algn="ctr" rtl="0"/>
            <a:endParaRPr lang="de-DE" i="1" dirty="0">
              <a:solidFill>
                <a:prstClr val="white"/>
              </a:solidFill>
              <a:cs typeface="Segoe UI" panose="020B0502040204020203" pitchFamily="34" charset="0"/>
            </a:endParaRPr>
          </a:p>
          <a:p>
            <a:pPr lvl="0" algn="ctr" rtl="0"/>
            <a:endParaRPr lang="de-DE" i="1" dirty="0">
              <a:solidFill>
                <a:prstClr val="white"/>
              </a:solidFill>
            </a:endParaRPr>
          </a:p>
          <a:p>
            <a:pPr algn="r" rtl="0"/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3640" y="1486265"/>
            <a:ext cx="5735372" cy="500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5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räume">
            <a:extLst>
              <a:ext uri="{FF2B5EF4-FFF2-40B4-BE49-F238E27FC236}">
                <a16:creationId xmlns="" xmlns:a16="http://schemas.microsoft.com/office/drawing/2014/main" id="{FBA77B1F-F15D-4541-9550-8F9BFE15D5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53717DA3-FFE1-46D9-B7C8-009877ACD7EB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745877" y="95249"/>
            <a:ext cx="10588873" cy="3011365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de-DE" sz="6000" dirty="0" smtClean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>Du kannst viel verändern….</a:t>
            </a:r>
            <a:br>
              <a:rPr lang="de-DE" sz="6000" dirty="0" smtClean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de-DE" sz="6000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/>
            </a:r>
            <a:br>
              <a:rPr lang="de-DE" sz="6000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de-DE" sz="4800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>. 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121AC3DE-209D-4963-8757-B53F9DC22DB3}"/>
              </a:ext>
            </a:extLst>
          </p:cNvPr>
          <p:cNvSpPr>
            <a:spLocks noGrp="1"/>
          </p:cNvSpPr>
          <p:nvPr>
            <p:ph sz="quarter" idx="13"/>
          </p:nvPr>
        </p:nvSpPr>
        <p:spPr bwMode="white">
          <a:xfrm>
            <a:off x="1343025" y="6107259"/>
            <a:ext cx="9505950" cy="365125"/>
          </a:xfrm>
        </p:spPr>
        <p:txBody>
          <a:bodyPr rtlCol="0"/>
          <a:lstStyle/>
          <a:p>
            <a:pPr lvl="0" algn="ctr" rtl="0"/>
            <a:r>
              <a:rPr lang="de-DE" sz="2400" dirty="0" smtClean="0">
                <a:solidFill>
                  <a:prstClr val="white"/>
                </a:solidFill>
              </a:rPr>
              <a:t>Sei mutig!!!</a:t>
            </a:r>
            <a:endParaRPr lang="de-DE" sz="2400" dirty="0">
              <a:solidFill>
                <a:prstClr val="white"/>
              </a:solidFill>
            </a:endParaRPr>
          </a:p>
          <a:p>
            <a:pPr lvl="0" algn="ctr" rtl="0"/>
            <a:endParaRPr lang="de-DE" dirty="0">
              <a:solidFill>
                <a:prstClr val="white"/>
              </a:solidFill>
            </a:endParaRPr>
          </a:p>
          <a:p>
            <a:pPr algn="ctr" rtl="0"/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="" xmlns:a16="http://schemas.microsoft.com/office/drawing/2014/main" id="{3D7EC4A0-7CEB-FF45-B9FA-1E685F660C7E}"/>
              </a:ext>
            </a:extLst>
          </p:cNvPr>
          <p:cNvSpPr txBox="1">
            <a:spLocks/>
          </p:cNvSpPr>
          <p:nvPr/>
        </p:nvSpPr>
        <p:spPr bwMode="white">
          <a:xfrm>
            <a:off x="3404967" y="1068882"/>
            <a:ext cx="10588873" cy="148686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lnSpc>
                <a:spcPct val="100000"/>
              </a:lnSpc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179" y="1400059"/>
            <a:ext cx="5768926" cy="510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traße zwischen Bäumen">
            <a:extLst>
              <a:ext uri="{FF2B5EF4-FFF2-40B4-BE49-F238E27FC236}">
                <a16:creationId xmlns="" xmlns:a16="http://schemas.microsoft.com/office/drawing/2014/main" id="{3B56E8F1-79AE-4137-818D-2C937FFB0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2175CC88-ABDE-423F-B53E-99B1AFAE300D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74474" y="394494"/>
            <a:ext cx="11751271" cy="3616325"/>
          </a:xfrm>
        </p:spPr>
        <p:txBody>
          <a:bodyPr rtlCol="0"/>
          <a:lstStyle/>
          <a:p>
            <a:pPr rtl="0"/>
            <a:r>
              <a:rPr lang="de-DE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                         Erhalte das,</a:t>
            </a:r>
            <a:br>
              <a:rPr lang="de-DE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</a:br>
            <a:r>
              <a:rPr lang="de-DE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                             was du</a:t>
            </a:r>
            <a:br>
              <a:rPr lang="de-DE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</a:br>
            <a:r>
              <a:rPr lang="de-DE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                                                erhalten kannst!</a:t>
            </a:r>
            <a:br>
              <a:rPr lang="de-DE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</a:br>
            <a:r>
              <a:rPr lang="de-DE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              </a:t>
            </a:r>
            <a:endParaRPr lang="de-DE" dirty="0"/>
          </a:p>
        </p:txBody>
      </p:sp>
      <p:cxnSp>
        <p:nvCxnSpPr>
          <p:cNvPr id="5" name="Gerader Verbinder 4" descr="dekoratives Element">
            <a:extLst>
              <a:ext uri="{FF2B5EF4-FFF2-40B4-BE49-F238E27FC236}">
                <a16:creationId xmlns="" xmlns:a16="http://schemas.microsoft.com/office/drawing/2014/main" id="{156DC6F9-5253-46C1-A5A2-F85ED42397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 bwMode="white">
          <a:xfrm>
            <a:off x="5489286" y="648433"/>
            <a:ext cx="9525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 descr="dekoratives Element">
            <a:extLst>
              <a:ext uri="{FF2B5EF4-FFF2-40B4-BE49-F238E27FC236}">
                <a16:creationId xmlns="" xmlns:a16="http://schemas.microsoft.com/office/drawing/2014/main" id="{EBF4151D-3FF9-43DA-8E6C-775F45325F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 bwMode="white">
          <a:xfrm>
            <a:off x="5489286" y="953966"/>
            <a:ext cx="9525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 descr="dekoratives Element">
            <a:extLst>
              <a:ext uri="{FF2B5EF4-FFF2-40B4-BE49-F238E27FC236}">
                <a16:creationId xmlns="" xmlns:a16="http://schemas.microsoft.com/office/drawing/2014/main" id="{979E62B4-4EC7-42D1-9497-A713734F69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 bwMode="white">
          <a:xfrm>
            <a:off x="4848225" y="1866900"/>
            <a:ext cx="2592000" cy="0"/>
          </a:xfrm>
          <a:prstGeom prst="line">
            <a:avLst/>
          </a:prstGeom>
          <a:ln w="47625" cmpd="dbl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 descr="dekoratives Element">
            <a:extLst>
              <a:ext uri="{FF2B5EF4-FFF2-40B4-BE49-F238E27FC236}">
                <a16:creationId xmlns="" xmlns:a16="http://schemas.microsoft.com/office/drawing/2014/main" id="{C87A9D13-4EB8-442A-BEA5-5147A4FD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 bwMode="white">
          <a:xfrm>
            <a:off x="4800000" y="2571750"/>
            <a:ext cx="2592000" cy="0"/>
          </a:xfrm>
          <a:prstGeom prst="line">
            <a:avLst/>
          </a:prstGeom>
          <a:ln w="47625" cmpd="dbl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8085BE90-4549-4F5F-AFFA-F56950579462}"/>
              </a:ext>
            </a:extLst>
          </p:cNvPr>
          <p:cNvSpPr>
            <a:spLocks noGrp="1"/>
          </p:cNvSpPr>
          <p:nvPr>
            <p:ph sz="quarter" idx="13"/>
          </p:nvPr>
        </p:nvSpPr>
        <p:spPr bwMode="white"/>
        <p:txBody>
          <a:bodyPr rtlCol="0"/>
          <a:lstStyle/>
          <a:p>
            <a:pPr lvl="0" rtl="0"/>
            <a:r>
              <a:rPr lang="de-DE" sz="1600" i="1" dirty="0" smtClean="0">
                <a:solidFill>
                  <a:prstClr val="white"/>
                </a:solidFill>
              </a:rPr>
              <a:t>Bedenke wo es herkommt!</a:t>
            </a:r>
            <a:endParaRPr lang="de-DE" sz="1600" i="1" dirty="0">
              <a:solidFill>
                <a:prstClr val="white"/>
              </a:solidFill>
            </a:endParaRPr>
          </a:p>
          <a:p>
            <a:pPr lvl="0" rtl="0"/>
            <a:endParaRPr lang="de-DE" i="1" dirty="0">
              <a:solidFill>
                <a:prstClr val="white"/>
              </a:solidFill>
            </a:endParaRPr>
          </a:p>
          <a:p>
            <a:pPr rtl="0"/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5608" y="913096"/>
            <a:ext cx="6858000" cy="50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Unterscheide dich">
            <a:extLst>
              <a:ext uri="{FF2B5EF4-FFF2-40B4-BE49-F238E27FC236}">
                <a16:creationId xmlns="" xmlns:a16="http://schemas.microsoft.com/office/drawing/2014/main" id="{4CEAC354-1EC4-4B1C-8785-9E71798AB0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Band: Nach oben gekippt 6" descr="dekoratives Element">
            <a:extLst>
              <a:ext uri="{FF2B5EF4-FFF2-40B4-BE49-F238E27FC236}">
                <a16:creationId xmlns="" xmlns:a16="http://schemas.microsoft.com/office/drawing/2014/main" id="{6C766D60-5252-4199-ACD3-301D908CF8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blackGray">
          <a:xfrm>
            <a:off x="609602" y="1536703"/>
            <a:ext cx="11120582" cy="1181093"/>
          </a:xfrm>
          <a:prstGeom prst="ribbon2">
            <a:avLst>
              <a:gd name="adj1" fmla="val 19893"/>
              <a:gd name="adj2" fmla="val 70656"/>
            </a:avLst>
          </a:prstGeom>
          <a:solidFill>
            <a:srgbClr val="8F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10B3E69-F089-4A7C-8B08-289AF6C2E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lvl="0" indent="0" rtl="0">
              <a:buNone/>
            </a:pPr>
            <a:endParaRPr lang="de-DE" sz="2000" dirty="0">
              <a:solidFill>
                <a:prstClr val="white"/>
              </a:solidFill>
            </a:endParaRPr>
          </a:p>
          <a:p>
            <a:pPr marL="0" lvl="0" indent="0" rtl="0">
              <a:buNone/>
            </a:pPr>
            <a:endParaRPr lang="de-DE" sz="2000" dirty="0">
              <a:solidFill>
                <a:prstClr val="white"/>
              </a:solidFill>
            </a:endParaRPr>
          </a:p>
          <a:p>
            <a:pPr marL="0" indent="0" rtl="0"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0BA1B3B2-A10C-4D76-BB3E-0045C73F2C63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838200" y="205185"/>
            <a:ext cx="10515600" cy="3184559"/>
          </a:xfrm>
        </p:spPr>
        <p:txBody>
          <a:bodyPr rtlCol="0"/>
          <a:lstStyle/>
          <a:p>
            <a:pPr rtl="0"/>
            <a:r>
              <a:rPr lang="de-DE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Auch die Kleinigkeiten sollen ihren Platz haben und sind wichtig</a:t>
            </a:r>
            <a:r>
              <a:rPr lang="de-DE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e-DE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7" y="1397442"/>
            <a:ext cx="9684935" cy="54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efaul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127_TF44965766" id="{13109A1B-0F61-4187-8A1A-62BDE52DE7A1}" vid="{A4435D19-7DA9-4016-B43D-BC3FDBF92A2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C68837-E9B7-43EE-9CFC-0A757A8110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2FBB4B-3FE0-412B-9FCE-52E8043DCDF2}">
  <ds:schemaRefs>
    <ds:schemaRef ds:uri="http://schemas.openxmlformats.org/package/2006/metadata/core-properties"/>
    <ds:schemaRef ds:uri="http://schemas.microsoft.com/office/2006/documentManagement/types"/>
    <ds:schemaRef ds:uri="fb0879af-3eba-417a-a55a-ffe6dcd6ca77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sharepoint/v3"/>
    <ds:schemaRef ds:uri="http://purl.org/dc/terms/"/>
    <ds:schemaRef ds:uri="6dc4bcd6-49db-4c07-9060-8acfc67cef9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EC874B1-538B-48E0-BA9B-E279870EC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Inspirierende Zitate</Template>
  <TotalTime>0</TotalTime>
  <Words>182</Words>
  <Application>Microsoft Office PowerPoint</Application>
  <PresentationFormat>Breitbild</PresentationFormat>
  <Paragraphs>42</Paragraphs>
  <Slides>12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2" baseType="lpstr">
      <vt:lpstr>Arial</vt:lpstr>
      <vt:lpstr>Brush Script MT</vt:lpstr>
      <vt:lpstr>Calibri</vt:lpstr>
      <vt:lpstr>Cambria</vt:lpstr>
      <vt:lpstr>Edwardian Script ITC</vt:lpstr>
      <vt:lpstr>Franklin Gothic Book</vt:lpstr>
      <vt:lpstr>Gill Sans MT</vt:lpstr>
      <vt:lpstr>Segoe UI</vt:lpstr>
      <vt:lpstr>Verdana</vt:lpstr>
      <vt:lpstr>Office-Design</vt:lpstr>
      <vt:lpstr> Die zweite Chance! Aus Alt mach Neu!</vt:lpstr>
      <vt:lpstr>Willst du etwas verändern?     Auch kleine Erfolge     </vt:lpstr>
      <vt:lpstr>Schau genau…</vt:lpstr>
      <vt:lpstr>Deine Ideen führen zu einem wunderschönen Ergebnis!</vt:lpstr>
      <vt:lpstr>                Auch wenn es mal anstrengend ist…</vt:lpstr>
      <vt:lpstr>Sicherlich sind es nicht immer die schönste Arbeiten…                                                 verliere niemals dein Lächeln</vt:lpstr>
      <vt:lpstr>Du kannst viel verändern….  . </vt:lpstr>
      <vt:lpstr>                         Erhalte das,                              was du                                                 erhalten kannst!               </vt:lpstr>
      <vt:lpstr>Auch die Kleinigkeiten sollen ihren Platz haben und sind wichtig  </vt:lpstr>
      <vt:lpstr>Gib der  Natur den Raum,  den sie zum  Leben braucht!   Sei umsichtig!</vt:lpstr>
      <vt:lpstr>&lt;FÜGEN SIE HIER IHR ZITAT EIN&gt;</vt:lpstr>
      <vt:lpstr>Vielen Dank an Angelina,Mira,Sophia,Elsa,Mirabella,Victoria und Ananya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2024-04-07T14:45:45Z</dcterms:created>
  <dcterms:modified xsi:type="dcterms:W3CDTF">2024-04-10T18:03:25Z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